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22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4600-F3DE-422C-AB1A-5AB6B05FCB1E}" type="datetimeFigureOut">
              <a:rPr lang="de-CH" smtClean="0"/>
              <a:t>12.06.2023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8189-D73B-4368-8A73-0CB9CEE53AB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83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4600-F3DE-422C-AB1A-5AB6B05FCB1E}" type="datetimeFigureOut">
              <a:rPr lang="de-CH" smtClean="0"/>
              <a:t>12.06.2023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8189-D73B-4368-8A73-0CB9CEE53AB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518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4600-F3DE-422C-AB1A-5AB6B05FCB1E}" type="datetimeFigureOut">
              <a:rPr lang="de-CH" smtClean="0"/>
              <a:t>12.06.2023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8189-D73B-4368-8A73-0CB9CEE53AB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53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4600-F3DE-422C-AB1A-5AB6B05FCB1E}" type="datetimeFigureOut">
              <a:rPr lang="de-CH" smtClean="0"/>
              <a:t>12.06.2023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8189-D73B-4368-8A73-0CB9CEE53AB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498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4600-F3DE-422C-AB1A-5AB6B05FCB1E}" type="datetimeFigureOut">
              <a:rPr lang="de-CH" smtClean="0"/>
              <a:t>12.06.2023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8189-D73B-4368-8A73-0CB9CEE53AB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813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4600-F3DE-422C-AB1A-5AB6B05FCB1E}" type="datetimeFigureOut">
              <a:rPr lang="de-CH" smtClean="0"/>
              <a:t>12.06.2023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8189-D73B-4368-8A73-0CB9CEE53AB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734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4600-F3DE-422C-AB1A-5AB6B05FCB1E}" type="datetimeFigureOut">
              <a:rPr lang="de-CH" smtClean="0"/>
              <a:t>12.06.2023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8189-D73B-4368-8A73-0CB9CEE53AB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186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4600-F3DE-422C-AB1A-5AB6B05FCB1E}" type="datetimeFigureOut">
              <a:rPr lang="de-CH" smtClean="0"/>
              <a:t>12.06.2023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8189-D73B-4368-8A73-0CB9CEE53AB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451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4600-F3DE-422C-AB1A-5AB6B05FCB1E}" type="datetimeFigureOut">
              <a:rPr lang="de-CH" smtClean="0"/>
              <a:t>12.06.2023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8189-D73B-4368-8A73-0CB9CEE53AB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830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4600-F3DE-422C-AB1A-5AB6B05FCB1E}" type="datetimeFigureOut">
              <a:rPr lang="de-CH" smtClean="0"/>
              <a:t>12.06.2023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8189-D73B-4368-8A73-0CB9CEE53AB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125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4600-F3DE-422C-AB1A-5AB6B05FCB1E}" type="datetimeFigureOut">
              <a:rPr lang="de-CH" smtClean="0"/>
              <a:t>12.06.2023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8189-D73B-4368-8A73-0CB9CEE53AB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140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04600-F3DE-422C-AB1A-5AB6B05FCB1E}" type="datetimeFigureOut">
              <a:rPr lang="de-CH" smtClean="0"/>
              <a:t>12.06.2023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8189-D73B-4368-8A73-0CB9CEE53AB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213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5608" t="282" r="34487" b="1403"/>
          <a:stretch/>
        </p:blipFill>
        <p:spPr>
          <a:xfrm>
            <a:off x="198120" y="182880"/>
            <a:ext cx="6446520" cy="9525000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630440" y="983247"/>
            <a:ext cx="4021136" cy="1915111"/>
          </a:xfrm>
          <a:custGeom>
            <a:avLst/>
            <a:gdLst>
              <a:gd name="connsiteX0" fmla="*/ 0 w 4693920"/>
              <a:gd name="connsiteY0" fmla="*/ 952500 h 1905000"/>
              <a:gd name="connsiteX1" fmla="*/ 2346960 w 4693920"/>
              <a:gd name="connsiteY1" fmla="*/ 0 h 1905000"/>
              <a:gd name="connsiteX2" fmla="*/ 4693920 w 4693920"/>
              <a:gd name="connsiteY2" fmla="*/ 952500 h 1905000"/>
              <a:gd name="connsiteX3" fmla="*/ 2346960 w 4693920"/>
              <a:gd name="connsiteY3" fmla="*/ 1905000 h 1905000"/>
              <a:gd name="connsiteX4" fmla="*/ 0 w 4693920"/>
              <a:gd name="connsiteY4" fmla="*/ 952500 h 1905000"/>
              <a:gd name="connsiteX0" fmla="*/ 0 w 4953000"/>
              <a:gd name="connsiteY0" fmla="*/ 1394786 h 2384119"/>
              <a:gd name="connsiteX1" fmla="*/ 2346960 w 4953000"/>
              <a:gd name="connsiteY1" fmla="*/ 442286 h 2384119"/>
              <a:gd name="connsiteX2" fmla="*/ 4953000 w 4953000"/>
              <a:gd name="connsiteY2" fmla="*/ 221306 h 2384119"/>
              <a:gd name="connsiteX3" fmla="*/ 2346960 w 4953000"/>
              <a:gd name="connsiteY3" fmla="*/ 2347286 h 2384119"/>
              <a:gd name="connsiteX4" fmla="*/ 0 w 4953000"/>
              <a:gd name="connsiteY4" fmla="*/ 1394786 h 2384119"/>
              <a:gd name="connsiteX0" fmla="*/ 8897 w 4961897"/>
              <a:gd name="connsiteY0" fmla="*/ 1489310 h 2472796"/>
              <a:gd name="connsiteX1" fmla="*/ 1685297 w 4961897"/>
              <a:gd name="connsiteY1" fmla="*/ 232010 h 2472796"/>
              <a:gd name="connsiteX2" fmla="*/ 4961897 w 4961897"/>
              <a:gd name="connsiteY2" fmla="*/ 315830 h 2472796"/>
              <a:gd name="connsiteX3" fmla="*/ 2355857 w 4961897"/>
              <a:gd name="connsiteY3" fmla="*/ 2441810 h 2472796"/>
              <a:gd name="connsiteX4" fmla="*/ 8897 w 4961897"/>
              <a:gd name="connsiteY4" fmla="*/ 1489310 h 247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897" h="2472796">
                <a:moveTo>
                  <a:pt x="8897" y="1489310"/>
                </a:moveTo>
                <a:cubicBezTo>
                  <a:pt x="-102863" y="1121010"/>
                  <a:pt x="859797" y="427590"/>
                  <a:pt x="1685297" y="232010"/>
                </a:cubicBezTo>
                <a:cubicBezTo>
                  <a:pt x="2510797" y="36430"/>
                  <a:pt x="4961897" y="-210221"/>
                  <a:pt x="4961897" y="315830"/>
                </a:cubicBezTo>
                <a:cubicBezTo>
                  <a:pt x="4961897" y="841881"/>
                  <a:pt x="3181357" y="2246230"/>
                  <a:pt x="2355857" y="2441810"/>
                </a:cubicBezTo>
                <a:cubicBezTo>
                  <a:pt x="1530357" y="2637390"/>
                  <a:pt x="120657" y="1857610"/>
                  <a:pt x="8897" y="1489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Textfeld 18"/>
          <p:cNvSpPr txBox="1"/>
          <p:nvPr/>
        </p:nvSpPr>
        <p:spPr>
          <a:xfrm>
            <a:off x="908393" y="1648414"/>
            <a:ext cx="281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b="1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Mach mit!</a:t>
            </a:r>
            <a:endParaRPr lang="de-CH" sz="32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78" y="9085051"/>
            <a:ext cx="1012695" cy="54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25" y="9086023"/>
            <a:ext cx="516406" cy="540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81000" y="3896539"/>
            <a:ext cx="6080760" cy="489364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de-CH" sz="2400" b="1" dirty="0">
                <a:solidFill>
                  <a:prstClr val="black"/>
                </a:solidFill>
              </a:rPr>
              <a:t>Unsere </a:t>
            </a:r>
            <a:r>
              <a:rPr lang="de-CH" sz="2400" b="1" dirty="0" smtClean="0">
                <a:solidFill>
                  <a:prstClr val="black"/>
                </a:solidFill>
              </a:rPr>
              <a:t>Ziele</a:t>
            </a:r>
            <a:endParaRPr lang="de-CH" sz="2400" b="1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de-CH" sz="2400" dirty="0">
                <a:solidFill>
                  <a:prstClr val="black"/>
                </a:solidFill>
              </a:rPr>
              <a:t>Wir wollen den </a:t>
            </a:r>
            <a:r>
              <a:rPr lang="de-CH" sz="2400" b="1" dirty="0">
                <a:solidFill>
                  <a:prstClr val="black"/>
                </a:solidFill>
              </a:rPr>
              <a:t>Austausch und die Begegnung </a:t>
            </a:r>
            <a:r>
              <a:rPr lang="de-CH" sz="2400" dirty="0" smtClean="0">
                <a:solidFill>
                  <a:prstClr val="black"/>
                </a:solidFill>
              </a:rPr>
              <a:t>fördern</a:t>
            </a:r>
          </a:p>
          <a:p>
            <a:pPr lvl="0"/>
            <a:endParaRPr lang="de-CH" sz="24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de-CH" sz="2400" dirty="0">
                <a:solidFill>
                  <a:prstClr val="black"/>
                </a:solidFill>
              </a:rPr>
              <a:t>Wir wollen </a:t>
            </a:r>
            <a:r>
              <a:rPr lang="de-CH" sz="2400" b="1" dirty="0">
                <a:solidFill>
                  <a:prstClr val="black"/>
                </a:solidFill>
              </a:rPr>
              <a:t>vielfältig nutzbare, schöne Wohnaussenräume </a:t>
            </a:r>
            <a:r>
              <a:rPr lang="de-CH" sz="2400" dirty="0">
                <a:solidFill>
                  <a:prstClr val="black"/>
                </a:solidFill>
              </a:rPr>
              <a:t>gemeinsam </a:t>
            </a:r>
            <a:r>
              <a:rPr lang="de-CH" sz="2400" dirty="0" smtClean="0">
                <a:solidFill>
                  <a:prstClr val="black"/>
                </a:solidFill>
              </a:rPr>
              <a:t>gestalten und beleben.</a:t>
            </a:r>
          </a:p>
          <a:p>
            <a:pPr lvl="0"/>
            <a:endParaRPr lang="de-CH" sz="24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de-CH" sz="2400" dirty="0" smtClean="0">
                <a:solidFill>
                  <a:prstClr val="black"/>
                </a:solidFill>
              </a:rPr>
              <a:t>Wir </a:t>
            </a:r>
            <a:r>
              <a:rPr lang="de-CH" sz="2400" dirty="0">
                <a:solidFill>
                  <a:prstClr val="black"/>
                </a:solidFill>
              </a:rPr>
              <a:t>wollen gemeinsam </a:t>
            </a:r>
            <a:r>
              <a:rPr lang="de-CH" sz="2400" b="1" dirty="0">
                <a:solidFill>
                  <a:prstClr val="black"/>
                </a:solidFill>
              </a:rPr>
              <a:t>das</a:t>
            </a:r>
            <a:r>
              <a:rPr lang="de-CH" sz="2400" dirty="0">
                <a:solidFill>
                  <a:prstClr val="black"/>
                </a:solidFill>
              </a:rPr>
              <a:t> </a:t>
            </a:r>
            <a:r>
              <a:rPr lang="de-CH" sz="2400" b="1" dirty="0" err="1">
                <a:solidFill>
                  <a:prstClr val="black"/>
                </a:solidFill>
              </a:rPr>
              <a:t>Schachenfeld</a:t>
            </a:r>
            <a:r>
              <a:rPr lang="de-CH" sz="2400" b="1" dirty="0">
                <a:solidFill>
                  <a:prstClr val="black"/>
                </a:solidFill>
              </a:rPr>
              <a:t> zum blühen bringen! </a:t>
            </a:r>
            <a:endParaRPr lang="de-CH" sz="2400" b="1" dirty="0" smtClean="0">
              <a:solidFill>
                <a:prstClr val="black"/>
              </a:solidFill>
            </a:endParaRPr>
          </a:p>
          <a:p>
            <a:pPr lvl="0"/>
            <a:endParaRPr lang="de-CH" sz="2400" b="1" dirty="0">
              <a:solidFill>
                <a:prstClr val="black"/>
              </a:solidFill>
            </a:endParaRPr>
          </a:p>
          <a:p>
            <a:pPr lvl="0"/>
            <a:r>
              <a:rPr lang="de-CH" sz="2400" b="1" dirty="0" smtClean="0">
                <a:solidFill>
                  <a:prstClr val="black"/>
                </a:solidFill>
              </a:rPr>
              <a:t>Alle Infos findest du in der </a:t>
            </a:r>
            <a:r>
              <a:rPr lang="de-CH" sz="2400" b="1" dirty="0" err="1" smtClean="0">
                <a:solidFill>
                  <a:prstClr val="black"/>
                </a:solidFill>
              </a:rPr>
              <a:t>Regimo</a:t>
            </a:r>
            <a:r>
              <a:rPr lang="de-CH" sz="2400" b="1" dirty="0" smtClean="0">
                <a:solidFill>
                  <a:prstClr val="black"/>
                </a:solidFill>
              </a:rPr>
              <a:t>-App </a:t>
            </a:r>
          </a:p>
          <a:p>
            <a:pPr lvl="0"/>
            <a:r>
              <a:rPr lang="de-CH" sz="2400" b="1" dirty="0" smtClean="0">
                <a:solidFill>
                  <a:prstClr val="black"/>
                </a:solidFill>
              </a:rPr>
              <a:t>unter </a:t>
            </a:r>
            <a:r>
              <a:rPr lang="de-CH" sz="2400" b="1" dirty="0" smtClean="0">
                <a:solidFill>
                  <a:prstClr val="black"/>
                </a:solidFill>
              </a:rPr>
              <a:t>«Mach mit</a:t>
            </a:r>
            <a:r>
              <a:rPr lang="de-CH" sz="2400" b="1" dirty="0" smtClean="0">
                <a:solidFill>
                  <a:prstClr val="black"/>
                </a:solidFill>
              </a:rPr>
              <a:t>!»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87" y="7997686"/>
            <a:ext cx="718062" cy="71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</Words>
  <Application>Microsoft Office PowerPoint</Application>
  <PresentationFormat>A4-Papier (210 x 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Black</vt:lpstr>
      <vt:lpstr>Office</vt:lpstr>
      <vt:lpstr>PowerPoint-Präsentation</vt:lpstr>
    </vt:vector>
  </TitlesOfParts>
  <Company>ZHAW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Köchli Petra (koep)</dc:creator>
  <cp:lastModifiedBy>Köchli Petra (koep)</cp:lastModifiedBy>
  <cp:revision>18</cp:revision>
  <dcterms:created xsi:type="dcterms:W3CDTF">2022-02-17T15:13:22Z</dcterms:created>
  <dcterms:modified xsi:type="dcterms:W3CDTF">2023-06-12T08:39:39Z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0d9bad3-6dac-4e9a-89a3-89f3b8d247b2_Enabled">
    <vt:lpwstr>true</vt:lpwstr>
  </property>
  <property fmtid="{D5CDD505-2E9C-101B-9397-08002B2CF9AE}" pid="3" name="MSIP_Label_10d9bad3-6dac-4e9a-89a3-89f3b8d247b2_SetDate">
    <vt:lpwstr>2022-02-17T15:13:22Z</vt:lpwstr>
  </property>
  <property fmtid="{D5CDD505-2E9C-101B-9397-08002B2CF9AE}" pid="4" name="MSIP_Label_10d9bad3-6dac-4e9a-89a3-89f3b8d247b2_Method">
    <vt:lpwstr>Standard</vt:lpwstr>
  </property>
  <property fmtid="{D5CDD505-2E9C-101B-9397-08002B2CF9AE}" pid="5" name="MSIP_Label_10d9bad3-6dac-4e9a-89a3-89f3b8d247b2_Name">
    <vt:lpwstr>10d9bad3-6dac-4e9a-89a3-89f3b8d247b2</vt:lpwstr>
  </property>
  <property fmtid="{D5CDD505-2E9C-101B-9397-08002B2CF9AE}" pid="6" name="MSIP_Label_10d9bad3-6dac-4e9a-89a3-89f3b8d247b2_SiteId">
    <vt:lpwstr>5d1a9f9d-201f-4a10-b983-451cf65cbc1e</vt:lpwstr>
  </property>
  <property fmtid="{D5CDD505-2E9C-101B-9397-08002B2CF9AE}" pid="7" name="MSIP_Label_10d9bad3-6dac-4e9a-89a3-89f3b8d247b2_ActionId">
    <vt:lpwstr>c2f2cf21-f985-4583-a48f-3a09760fa23b</vt:lpwstr>
  </property>
  <property fmtid="{D5CDD505-2E9C-101B-9397-08002B2CF9AE}" pid="8" name="MSIP_Label_10d9bad3-6dac-4e9a-89a3-89f3b8d247b2_ContentBits">
    <vt:lpwstr>0</vt:lpwstr>
  </property>
</Properties>
</file>